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8" r:id="rId7"/>
    <p:sldId id="1159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12785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ورقة عمل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840050" y="363613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702353" y="232106"/>
            <a:ext cx="21098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الثامن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9697D1-F511-4C0A-3643-B8EA76E39B88}"/>
              </a:ext>
            </a:extLst>
          </p:cNvPr>
          <p:cNvSpPr/>
          <p:nvPr/>
        </p:nvSpPr>
        <p:spPr>
          <a:xfrm>
            <a:off x="7481918" y="2214687"/>
            <a:ext cx="1847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42E32D-FAF5-396F-4EC6-ECBDCB003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799" y="1872592"/>
            <a:ext cx="1768973" cy="15564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2ED9D7-1125-F9DE-C8D4-1DBF5DA79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7852" y="3429000"/>
            <a:ext cx="1958866" cy="26313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90BD928-243B-7CE6-C4FA-F18D71A1F2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284" y="3393332"/>
            <a:ext cx="1965960" cy="2667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CA959AD-48EC-AA44-1F5F-005B4709AE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9687" y="3393332"/>
            <a:ext cx="1647825" cy="2667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34A606B-02B4-E347-F385-B640681069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25629" y="3236885"/>
            <a:ext cx="2042494" cy="2823447"/>
          </a:xfrm>
          <a:prstGeom prst="rect">
            <a:avLst/>
          </a:prstGeom>
        </p:spPr>
      </p:pic>
      <p:pic>
        <p:nvPicPr>
          <p:cNvPr id="21" name="Picture 2" descr="✓” معنى: علامة صح Emoji | EmojiAll">
            <a:extLst>
              <a:ext uri="{FF2B5EF4-FFF2-40B4-BE49-F238E27FC236}">
                <a16:creationId xmlns:a16="http://schemas.microsoft.com/office/drawing/2014/main" id="{E4589026-FBB0-CE49-C6C2-D49B96EE5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640" y="2388845"/>
            <a:ext cx="148046" cy="14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84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12785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ورقة عمل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840050" y="363613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702353" y="232106"/>
            <a:ext cx="21098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الثامن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9697D1-F511-4C0A-3643-B8EA76E39B88}"/>
              </a:ext>
            </a:extLst>
          </p:cNvPr>
          <p:cNvSpPr/>
          <p:nvPr/>
        </p:nvSpPr>
        <p:spPr>
          <a:xfrm>
            <a:off x="5733877" y="2214687"/>
            <a:ext cx="368081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جزء مشكلة (هدر المياه) إلى أجزاء: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167FB5-EE9F-D0F2-DED1-C8D3627A9E56}"/>
              </a:ext>
            </a:extLst>
          </p:cNvPr>
          <p:cNvSpPr/>
          <p:nvPr/>
        </p:nvSpPr>
        <p:spPr>
          <a:xfrm>
            <a:off x="9353180" y="4389120"/>
            <a:ext cx="1817740" cy="1295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FBCA7F-00F1-9CE0-0F80-4C7B413D13C0}"/>
              </a:ext>
            </a:extLst>
          </p:cNvPr>
          <p:cNvSpPr/>
          <p:nvPr/>
        </p:nvSpPr>
        <p:spPr>
          <a:xfrm>
            <a:off x="6665414" y="4389120"/>
            <a:ext cx="1817740" cy="1295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7B189B-8D48-FDDB-014F-B115C9D62050}"/>
              </a:ext>
            </a:extLst>
          </p:cNvPr>
          <p:cNvSpPr/>
          <p:nvPr/>
        </p:nvSpPr>
        <p:spPr>
          <a:xfrm>
            <a:off x="3708847" y="4411980"/>
            <a:ext cx="1817740" cy="1295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A88062-8862-CD4E-71F0-6FEEDCC93B97}"/>
              </a:ext>
            </a:extLst>
          </p:cNvPr>
          <p:cNvCxnSpPr/>
          <p:nvPr/>
        </p:nvCxnSpPr>
        <p:spPr>
          <a:xfrm>
            <a:off x="4236720" y="3560972"/>
            <a:ext cx="629412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32FCA84-BB15-CCB6-D9B5-7E56130B31F9}"/>
              </a:ext>
            </a:extLst>
          </p:cNvPr>
          <p:cNvCxnSpPr/>
          <p:nvPr/>
        </p:nvCxnSpPr>
        <p:spPr>
          <a:xfrm>
            <a:off x="4267200" y="3560972"/>
            <a:ext cx="0" cy="6757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1ACF888-4DFB-54CC-3DA5-E12B5C419DDE}"/>
              </a:ext>
            </a:extLst>
          </p:cNvPr>
          <p:cNvCxnSpPr/>
          <p:nvPr/>
        </p:nvCxnSpPr>
        <p:spPr>
          <a:xfrm>
            <a:off x="7574284" y="3588496"/>
            <a:ext cx="0" cy="6757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C328D9F-C7D7-4AB8-5D35-392CEEF2C8FE}"/>
              </a:ext>
            </a:extLst>
          </p:cNvPr>
          <p:cNvCxnSpPr/>
          <p:nvPr/>
        </p:nvCxnSpPr>
        <p:spPr>
          <a:xfrm>
            <a:off x="10530840" y="3560972"/>
            <a:ext cx="0" cy="6757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DED7F909-EB36-F195-E1B8-98F12B8E9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799" y="1872592"/>
            <a:ext cx="1768973" cy="155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65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customXml/itemProps3.xml><?xml version="1.0" encoding="utf-8"?>
<ds:datastoreItem xmlns:ds="http://schemas.openxmlformats.org/officeDocument/2006/customXml" ds:itemID="{07BA495D-26BA-4D2B-A0EB-143996DFB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5748</TotalTime>
  <Words>29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2024-01-10T03:20:10Z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